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31"/>
  </p:notesMasterIdLst>
  <p:handoutMasterIdLst>
    <p:handoutMasterId r:id="rId32"/>
  </p:handoutMasterIdLst>
  <p:sldIdLst>
    <p:sldId id="1491" r:id="rId2"/>
    <p:sldId id="1518" r:id="rId3"/>
    <p:sldId id="717" r:id="rId4"/>
    <p:sldId id="1505" r:id="rId5"/>
    <p:sldId id="1524" r:id="rId6"/>
    <p:sldId id="1525" r:id="rId7"/>
    <p:sldId id="1526" r:id="rId8"/>
    <p:sldId id="1527" r:id="rId9"/>
    <p:sldId id="1528" r:id="rId10"/>
    <p:sldId id="1492" r:id="rId11"/>
    <p:sldId id="1506" r:id="rId12"/>
    <p:sldId id="1529" r:id="rId13"/>
    <p:sldId id="1507" r:id="rId14"/>
    <p:sldId id="1512" r:id="rId15"/>
    <p:sldId id="1523" r:id="rId16"/>
    <p:sldId id="1510" r:id="rId17"/>
    <p:sldId id="1530" r:id="rId18"/>
    <p:sldId id="1531" r:id="rId19"/>
    <p:sldId id="1532" r:id="rId20"/>
    <p:sldId id="1509" r:id="rId21"/>
    <p:sldId id="1513" r:id="rId22"/>
    <p:sldId id="1519" r:id="rId23"/>
    <p:sldId id="1520" r:id="rId24"/>
    <p:sldId id="1521" r:id="rId25"/>
    <p:sldId id="1522" r:id="rId26"/>
    <p:sldId id="1514" r:id="rId27"/>
    <p:sldId id="1515" r:id="rId28"/>
    <p:sldId id="1516" r:id="rId29"/>
    <p:sldId id="151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80B4ACA-42F9-4BA0-ACCB-40032CE29E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93AD183-4C8D-416E-A4CB-25A2290611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0EDC1-BDF1-4105-A286-8B1722913179}" type="slidenum">
              <a:rPr lang="nl-NL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AD183-4C8D-416E-A4CB-25A2290611B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141788" cy="4823817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700808"/>
            <a:ext cx="4141787" cy="4823817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684213" y="5492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ea typeface="ＭＳ Ｐゴシック" charset="-128"/>
            </a:endParaRP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4359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532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pic>
        <p:nvPicPr>
          <p:cNvPr id="1029" name="Picture 15" descr="C:\Documents and Settings\Vincent\Mijn documenten\NIEUW-logo-basis_r1_c1.jp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 txBox="1">
            <a:spLocks/>
          </p:cNvSpPr>
          <p:nvPr/>
        </p:nvSpPr>
        <p:spPr bwMode="auto">
          <a:xfrm>
            <a:off x="755576" y="2565400"/>
            <a:ext cx="763284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nl-NL" sz="4400" b="1" kern="0" dirty="0" smtClean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nl-NL" sz="4400" b="1" kern="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Victron Global Remote</a:t>
            </a:r>
          </a:p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Victron Ethernet Remote</a:t>
            </a:r>
            <a:endParaRPr lang="en-US" sz="44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Text messaging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r>
              <a:rPr lang="en-US" dirty="0" smtClean="0"/>
              <a:t>Send message to VGR: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6288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6288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 state: inverter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Alarms: none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Warnings: none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DC: 48.97V 16.71A in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 in: 0.0V 0.0A 0.0Hz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 out: 229.9V 3.8A 60Hz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Battery: 26.6V, -017A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Level: 98%, -8Ah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TTG: 240h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5536" y="3356992"/>
            <a:ext cx="7740352" cy="1728192"/>
            <a:chOff x="395536" y="3356992"/>
            <a:chExt cx="7740352" cy="1728192"/>
          </a:xfrm>
        </p:grpSpPr>
        <p:sp>
          <p:nvSpPr>
            <p:cNvPr id="10" name="Oval 9"/>
            <p:cNvSpPr/>
            <p:nvPr/>
          </p:nvSpPr>
          <p:spPr>
            <a:xfrm>
              <a:off x="4139952" y="3356992"/>
              <a:ext cx="3995936" cy="1728192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flipH="1">
              <a:off x="2771800" y="4221088"/>
              <a:ext cx="1368152" cy="504056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5536" y="4509120"/>
              <a:ext cx="27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Information from BMV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7185" y="1484784"/>
            <a:ext cx="7704727" cy="2232248"/>
            <a:chOff x="647185" y="1484784"/>
            <a:chExt cx="7704727" cy="2232248"/>
          </a:xfrm>
        </p:grpSpPr>
        <p:sp>
          <p:nvSpPr>
            <p:cNvPr id="16" name="Oval 15"/>
            <p:cNvSpPr/>
            <p:nvPr/>
          </p:nvSpPr>
          <p:spPr>
            <a:xfrm>
              <a:off x="4355976" y="1484784"/>
              <a:ext cx="3995936" cy="223224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2987824" y="2600908"/>
              <a:ext cx="1368152" cy="396044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185" y="2819894"/>
              <a:ext cx="27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Information from Multi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Text messaging – IO Extender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r>
              <a:rPr lang="en-US" dirty="0" smtClean="0"/>
              <a:t>Send message to VGR: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Showing the IO Extender status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6288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6288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OUT1: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OUT2: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IN1: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IN2: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IN3: closed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Temperature: 39C/102F</a:t>
            </a: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Text messaging – IO Extender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r>
              <a:rPr lang="en-US" dirty="0" smtClean="0"/>
              <a:t>Send message to VGR: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/>
            <a:r>
              <a:rPr lang="en-US" dirty="0" smtClean="0"/>
              <a:t>Closing one of the two contacts. To start, for example, a generator.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6288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 1 closed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6288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OUT1: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OUT2: closed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IN1: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IN2: open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IN3: closed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Temperature: 39C/102F</a:t>
            </a: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Text messaging – </a:t>
            </a:r>
            <a:r>
              <a:rPr lang="en-US" dirty="0" err="1" smtClean="0">
                <a:latin typeface="Arial" charset="0"/>
                <a:cs typeface="Arial" charset="0"/>
              </a:rPr>
              <a:t>gsm</a:t>
            </a:r>
            <a:r>
              <a:rPr lang="en-US" dirty="0" smtClean="0">
                <a:latin typeface="Arial" charset="0"/>
                <a:cs typeface="Arial" charset="0"/>
              </a:rPr>
              <a:t> network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r>
              <a:rPr lang="en-US" dirty="0" smtClean="0"/>
              <a:t>Send message to VGR: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6288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gsm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6288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GSM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imei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354662030005820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sim: OK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signal: -67dB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0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network: home (Vodafone ES)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SMS from: +31646077489</a:t>
            </a: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7185" y="2348880"/>
            <a:ext cx="6013047" cy="1394344"/>
            <a:chOff x="647185" y="2348880"/>
            <a:chExt cx="6013047" cy="1394344"/>
          </a:xfrm>
        </p:grpSpPr>
        <p:sp>
          <p:nvSpPr>
            <p:cNvPr id="10" name="Oval 9"/>
            <p:cNvSpPr/>
            <p:nvPr/>
          </p:nvSpPr>
          <p:spPr>
            <a:xfrm>
              <a:off x="4788024" y="2348880"/>
              <a:ext cx="1872208" cy="79208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>
              <a:off x="2987824" y="2744924"/>
              <a:ext cx="1800200" cy="25202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7185" y="2819894"/>
              <a:ext cx="27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60dB is full signal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113dB is no signal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363272" cy="4895825"/>
          </a:xfrm>
        </p:spPr>
        <p:txBody>
          <a:bodyPr/>
          <a:lstStyle/>
          <a:p>
            <a:r>
              <a:rPr lang="en-US" dirty="0" smtClean="0"/>
              <a:t>The Victron Global Remote can log information to our online portal.</a:t>
            </a:r>
          </a:p>
          <a:p>
            <a:endParaRPr lang="en-US" dirty="0" smtClean="0"/>
          </a:p>
          <a:p>
            <a:r>
              <a:rPr lang="en-US" dirty="0" smtClean="0"/>
              <a:t>Necessary: a working internet connection: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Victron Global Remote: GPRS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Victron Ethernet Remote: Ethernet / LAN</a:t>
            </a:r>
          </a:p>
        </p:txBody>
      </p:sp>
      <p:pic>
        <p:nvPicPr>
          <p:cNvPr id="4" name="Picture 3" descr="J:\Datasheets\Victron Global Remote 2 and Victron Ethernet Remote\Schema's 2011\Schema's OUD 2011\VGR 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4448" y="3645024"/>
            <a:ext cx="5399552" cy="3212976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5364088" y="4725144"/>
            <a:ext cx="1584176" cy="1584176"/>
            <a:chOff x="5364088" y="4725144"/>
            <a:chExt cx="1584176" cy="15841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364088" y="6309320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52120" y="4725144"/>
              <a:ext cx="0" cy="1584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52120" y="4725144"/>
              <a:ext cx="129614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5364088" y="4725144"/>
            <a:ext cx="1584176" cy="1584176"/>
            <a:chOff x="5364088" y="4725144"/>
            <a:chExt cx="1584176" cy="158417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364088" y="6309320"/>
              <a:ext cx="2880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652120" y="4725144"/>
              <a:ext cx="0" cy="15841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52120" y="4725144"/>
              <a:ext cx="129614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710" r="16746" b="4985"/>
          <a:stretch>
            <a:fillRect/>
          </a:stretch>
        </p:blipFill>
        <p:spPr bwMode="auto">
          <a:xfrm>
            <a:off x="1104290" y="2084388"/>
            <a:ext cx="6820510" cy="46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38250" y="1247775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https://vrm.victronenergy.com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 account: demo@victronenergy.com / </a:t>
            </a:r>
            <a:r>
              <a:rPr lang="en-US" dirty="0" err="1" smtClean="0">
                <a:solidFill>
                  <a:schemeClr val="bg1"/>
                </a:solidFill>
              </a:rPr>
              <a:t>vrmdemo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portal: GPRS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Get the GPRS status: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34322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34322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office.vodafone.nl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state: connected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109.32.239.49</a:t>
            </a: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3568" y="4440312"/>
            <a:ext cx="6192687" cy="1394344"/>
            <a:chOff x="647185" y="2348880"/>
            <a:chExt cx="6192687" cy="1394344"/>
          </a:xfrm>
        </p:grpSpPr>
        <p:sp>
          <p:nvSpPr>
            <p:cNvPr id="14" name="Oval 13"/>
            <p:cNvSpPr/>
            <p:nvPr/>
          </p:nvSpPr>
          <p:spPr>
            <a:xfrm>
              <a:off x="4788023" y="2348880"/>
              <a:ext cx="2051849" cy="792088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 flipH="1">
              <a:off x="3671523" y="2744924"/>
              <a:ext cx="1116500" cy="252028"/>
            </a:xfrm>
            <a:prstGeom prst="straightConnector1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7185" y="2819894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Necessary to log information to the website</a:t>
              </a:r>
            </a:p>
            <a:p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0400" y="12573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Victron Global Remote2: A GPRS Connection is necessary to send the information to the online database.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Victron Ethernet Remote: It will send the information via the LAN. The LAN needs to have internet access.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portal: GPRS configuration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configure GPRS, you need the following information from your telecom provider: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APN				Required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Username			Optional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Password			Optional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Proxy address and port	Optional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find this information, you can also search Google. For example search for “GPRS Vodafone APN”. After looking around you will find the following information: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APN: 		live.vodafone.com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Username: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Password: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portal: GPRS Configuration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4844" y="1184053"/>
            <a:ext cx="4141788" cy="619347"/>
          </a:xfrm>
        </p:spPr>
        <p:txBody>
          <a:bodyPr/>
          <a:lstStyle/>
          <a:p>
            <a:r>
              <a:rPr lang="en-US" dirty="0" smtClean="0"/>
              <a:t>Configuration with APN only: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3316" y="1184053"/>
            <a:ext cx="4141787" cy="593948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1452" y="1679600"/>
            <a:ext cx="3664148" cy="576064"/>
          </a:xfrm>
          <a:prstGeom prst="roundRect">
            <a:avLst>
              <a:gd name="adj" fmla="val 174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live.vodafone.com on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49924" y="1679600"/>
            <a:ext cx="3888432" cy="2028800"/>
          </a:xfrm>
          <a:prstGeom prst="roundRect">
            <a:avLst>
              <a:gd name="adj" fmla="val 563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user: username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pass: password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live.vodafone.com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state: connected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109.32.239.49</a:t>
            </a: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92944" y="4079653"/>
            <a:ext cx="4141788" cy="6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Configuration with APN 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user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4741416" y="4079653"/>
            <a:ext cx="4141787" cy="5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Reply message: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2252" y="4587900"/>
            <a:ext cx="3664148" cy="1343000"/>
          </a:xfrm>
          <a:prstGeom prst="roundRect">
            <a:avLst>
              <a:gd name="adj" fmla="val 86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live.vodafone.com user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8024" y="4575200"/>
            <a:ext cx="3888432" cy="2028800"/>
          </a:xfrm>
          <a:prstGeom prst="roundRect">
            <a:avLst>
              <a:gd name="adj" fmla="val 37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vodafone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live.vodafone.com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state: connected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109.32.239.49</a:t>
            </a: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portal: GPRS Configuration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04044" y="1124744"/>
            <a:ext cx="8435975" cy="5183187"/>
          </a:xfrm>
        </p:spPr>
        <p:txBody>
          <a:bodyPr/>
          <a:lstStyle/>
          <a:p>
            <a:pPr marL="0"/>
            <a:r>
              <a:rPr lang="en-US" sz="2000" dirty="0" smtClean="0">
                <a:latin typeface="Arial" pitchFamily="34" charset="0"/>
                <a:cs typeface="Arial" pitchFamily="34" charset="0"/>
              </a:rPr>
              <a:t>Some providers also use a proxy. One example is KPN in the Netherlands.</a:t>
            </a:r>
            <a:endParaRPr lang="nl-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04044" y="1988840"/>
            <a:ext cx="4141788" cy="6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Configuration with proxy: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4677916" y="1997349"/>
            <a:ext cx="4141787" cy="5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Reply message: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752" y="2433588"/>
            <a:ext cx="3939232" cy="1343000"/>
          </a:xfrm>
          <a:prstGeom prst="roundRect">
            <a:avLst>
              <a:gd name="adj" fmla="val 95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portalmmm.nl proxy 10.10.100.20 port 5080 on</a:t>
            </a: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524" y="2420888"/>
            <a:ext cx="3888432" cy="2460600"/>
          </a:xfrm>
          <a:prstGeom prst="roundRect">
            <a:avLst>
              <a:gd name="adj" fmla="val 463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user: username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pass: password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portalmmm.nl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proxy: 10.10.100.20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port: 5080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state: connected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109.32.239.49</a:t>
            </a: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404044" y="4725144"/>
            <a:ext cx="41417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remove the proxy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configuration: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244" y="5125988"/>
            <a:ext cx="3947740" cy="535260"/>
          </a:xfrm>
          <a:prstGeom prst="roundRect">
            <a:avLst>
              <a:gd name="adj" fmla="val 228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 proxy #</a:t>
            </a: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16016" y="5113288"/>
            <a:ext cx="3888432" cy="1672704"/>
          </a:xfrm>
          <a:prstGeom prst="roundRect">
            <a:avLst>
              <a:gd name="adj" fmla="val 572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GPRS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user: username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pass: password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portalmmm.nl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state: connecting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cs typeface="Arial" charset="0"/>
              </a:rPr>
              <a:t>Contents</a:t>
            </a:r>
            <a:endParaRPr lang="nl-NL" sz="6000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System overview diagrams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Detailed connection schematics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Examples of Text messages (SMS)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vrm.victronenergy.com: free online portal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Configuring GPRS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VGR Configure software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Remote VEConfigure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Online portal: log interval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41788" cy="4823817"/>
          </a:xfrm>
        </p:spPr>
        <p:txBody>
          <a:bodyPr/>
          <a:lstStyle/>
          <a:p>
            <a:r>
              <a:rPr lang="en-US" dirty="0" smtClean="0"/>
              <a:t>Send message to VGR: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/>
            <a:r>
              <a:rPr lang="en-US" dirty="0" smtClean="0"/>
              <a:t>Log interval configuration. And info when the last data was pushed to the database (</a:t>
            </a:r>
            <a:r>
              <a:rPr lang="en-US" u="sng" dirty="0" smtClean="0"/>
              <a:t>https://vrm.victronenergy.com</a:t>
            </a:r>
            <a:r>
              <a:rPr lang="en-US" dirty="0" smtClean="0"/>
              <a:t>) </a:t>
            </a:r>
          </a:p>
          <a:p>
            <a:pPr marL="0"/>
            <a:endParaRPr lang="en-US" dirty="0" smtClean="0"/>
          </a:p>
          <a:p>
            <a:pPr marL="0"/>
            <a:endParaRPr lang="en-US" dirty="0" smtClean="0"/>
          </a:p>
          <a:p>
            <a:pPr marL="0"/>
            <a:r>
              <a:rPr lang="en-US" dirty="0" smtClean="0"/>
              <a:t>Very useful to check of the gprs connection is OK!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41787" cy="4823817"/>
          </a:xfrm>
        </p:spPr>
        <p:txBody>
          <a:bodyPr/>
          <a:lstStyle/>
          <a:p>
            <a:r>
              <a:rPr lang="en-US" dirty="0" smtClean="0"/>
              <a:t>Reply message: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9552" y="1628800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628800"/>
            <a:ext cx="3888432" cy="3240360"/>
          </a:xfrm>
          <a:prstGeom prst="roundRect">
            <a:avLst>
              <a:gd name="adj" fmla="val 876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Period: 5min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Extra: off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 log: 1 minutes 3 seconds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VGR Configure software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590" t="8587" r="23193" b="17241"/>
          <a:stretch>
            <a:fillRect/>
          </a:stretch>
        </p:blipFill>
        <p:spPr bwMode="auto">
          <a:xfrm>
            <a:off x="1691680" y="2886323"/>
            <a:ext cx="5830254" cy="39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340768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Necessary to configure Victron Ethernet Remote, since you cannot send text messages to it, unless you put a sim-card in the Ethernet Remote. 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Available for download on our website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VGR Configure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General Settings: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452" t="8625" r="26360" b="13753"/>
          <a:stretch>
            <a:fillRect/>
          </a:stretch>
        </p:blipFill>
        <p:spPr bwMode="auto">
          <a:xfrm>
            <a:off x="1259632" y="1844824"/>
            <a:ext cx="648072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VGR Configure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GSM settings: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565" t="8998" r="18890" b="13940"/>
          <a:stretch>
            <a:fillRect/>
          </a:stretch>
        </p:blipFill>
        <p:spPr bwMode="auto">
          <a:xfrm>
            <a:off x="971600" y="1844824"/>
            <a:ext cx="7344816" cy="48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VGR Configure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Network settings: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572" t="8481" r="18747" b="13322"/>
          <a:stretch>
            <a:fillRect/>
          </a:stretch>
        </p:blipFill>
        <p:spPr bwMode="auto">
          <a:xfrm>
            <a:off x="1209786" y="1861031"/>
            <a:ext cx="7033462" cy="47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VGR Configure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Reset to factory settings: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672" t="8305" r="18639" b="13627"/>
          <a:stretch>
            <a:fillRect/>
          </a:stretch>
        </p:blipFill>
        <p:spPr bwMode="auto">
          <a:xfrm>
            <a:off x="1231422" y="1845445"/>
            <a:ext cx="7150578" cy="47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Remote VEConfigure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Change VEConfigure settings over the air</a:t>
            </a:r>
          </a:p>
          <a:p>
            <a:pPr marL="514350" indent="-514350">
              <a:buFont typeface="Arial" pitchFamily="34" charset="0"/>
              <a:buChar char="•"/>
            </a:pP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Can be done with the Victron Global Remote 2 and the Victron Ethernet Remote</a:t>
            </a:r>
            <a:br>
              <a:rPr lang="nl-NL" sz="2000" dirty="0" smtClean="0">
                <a:latin typeface="Arial" pitchFamily="34" charset="0"/>
                <a:cs typeface="Arial" pitchFamily="34" charset="0"/>
              </a:rPr>
            </a:b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This is not possible with old Global Remote’s (“Victron Global Remote”)</a:t>
            </a:r>
            <a:br>
              <a:rPr lang="nl-NL" sz="2000" dirty="0" smtClean="0">
                <a:latin typeface="Arial" pitchFamily="34" charset="0"/>
                <a:cs typeface="Arial" pitchFamily="34" charset="0"/>
              </a:rPr>
            </a:b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Make sure to use the latest version of VEConfigure2</a:t>
            </a:r>
            <a:br>
              <a:rPr lang="nl-NL" sz="2000" dirty="0" smtClean="0">
                <a:latin typeface="Arial" pitchFamily="34" charset="0"/>
                <a:cs typeface="Arial" pitchFamily="34" charset="0"/>
              </a:rPr>
            </a:b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See also the manual on our website at the VGR and VER pages: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“Manual – Remote VEConfigure”. </a:t>
            </a:r>
            <a:endParaRPr lang="nl-NL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Remote VEConfigure – procedure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435975" cy="5039841"/>
          </a:xfrm>
        </p:spPr>
        <p:txBody>
          <a:bodyPr/>
          <a:lstStyle/>
          <a:p>
            <a:pPr marL="51435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1. Read settings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2. Go to the VRM website and download the .VSC file</a:t>
            </a:r>
          </a:p>
          <a:p>
            <a:pPr marL="51435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3. Change the settings in VEConfigure</a:t>
            </a:r>
          </a:p>
          <a:p>
            <a:pPr marL="51435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4. Upload them back to the website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1720" y="2276872"/>
            <a:ext cx="5256584" cy="1872208"/>
            <a:chOff x="3635896" y="1484784"/>
            <a:chExt cx="5256584" cy="1872208"/>
          </a:xfrm>
        </p:grpSpPr>
        <p:sp>
          <p:nvSpPr>
            <p:cNvPr id="5" name="Rounded Rectangle 4"/>
            <p:cNvSpPr/>
            <p:nvPr/>
          </p:nvSpPr>
          <p:spPr>
            <a:xfrm>
              <a:off x="3635896" y="1484784"/>
              <a:ext cx="3240360" cy="576064"/>
            </a:xfrm>
            <a:prstGeom prst="roundRect">
              <a:avLst>
                <a:gd name="adj" fmla="val 4174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veconf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read</a:t>
              </a:r>
              <a:endPara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88024" y="2204864"/>
              <a:ext cx="4104456" cy="504056"/>
            </a:xfrm>
            <a:prstGeom prst="roundRect">
              <a:avLst>
                <a:gd name="adj" fmla="val 337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Veconf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 progress…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2852936"/>
              <a:ext cx="4104456" cy="504056"/>
            </a:xfrm>
            <a:prstGeom prst="roundRect">
              <a:avLst>
                <a:gd name="adj" fmla="val 337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Reading .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vsc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for dev 1 is succeeded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Remote VEConfigure – procedure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435975" cy="5039841"/>
          </a:xfrm>
        </p:spPr>
        <p:txBody>
          <a:bodyPr/>
          <a:lstStyle/>
          <a:p>
            <a:pPr marL="51435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5. Write settings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Finished! Now the VE.Bus system has been updated with the new settings made.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51720" y="2276872"/>
            <a:ext cx="5256584" cy="1872208"/>
            <a:chOff x="3635896" y="1484784"/>
            <a:chExt cx="5256584" cy="1872208"/>
          </a:xfrm>
        </p:grpSpPr>
        <p:sp>
          <p:nvSpPr>
            <p:cNvPr id="5" name="Rounded Rectangle 4"/>
            <p:cNvSpPr/>
            <p:nvPr/>
          </p:nvSpPr>
          <p:spPr>
            <a:xfrm>
              <a:off x="3635896" y="1484784"/>
              <a:ext cx="3240360" cy="576064"/>
            </a:xfrm>
            <a:prstGeom prst="roundRect">
              <a:avLst>
                <a:gd name="adj" fmla="val 4174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veconf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write</a:t>
              </a:r>
              <a:endParaRPr lang="nl-N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nl-NL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88024" y="2204864"/>
              <a:ext cx="4104456" cy="504056"/>
            </a:xfrm>
            <a:prstGeom prst="roundRect">
              <a:avLst>
                <a:gd name="adj" fmla="val 337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Veconf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in progress…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2852936"/>
              <a:ext cx="4104456" cy="504056"/>
            </a:xfrm>
            <a:prstGeom prst="roundRect">
              <a:avLst>
                <a:gd name="adj" fmla="val 33787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Writing .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vsc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for dev 1 succeeded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/>
              <a:t>Remote VEConfigure – procedure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435975" cy="5039841"/>
          </a:xfrm>
        </p:spPr>
        <p:txBody>
          <a:bodyPr/>
          <a:lstStyle/>
          <a:p>
            <a:pPr marL="0" lvl="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How can we found out how many devices are in a system?</a:t>
            </a: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7704" y="2852936"/>
            <a:ext cx="3240360" cy="576064"/>
          </a:xfrm>
          <a:prstGeom prst="roundRect">
            <a:avLst>
              <a:gd name="adj" fmla="val 41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veconf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devnum</a:t>
            </a:r>
            <a:endParaRPr lang="nl-N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3645024"/>
            <a:ext cx="4104456" cy="504056"/>
          </a:xfrm>
          <a:prstGeom prst="roundRect">
            <a:avLst>
              <a:gd name="adj" fmla="val 337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1!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Overview - Victron Global Remote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 descr="J:\Datasheets\Victron Global Remote 2 and Victron Ethernet Remote\Schema's 2011\Schema's OUD 2011\VGR 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484784"/>
            <a:ext cx="6839712" cy="4340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Overview - Victron Ethernet Remote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J:\Datasheets\Victron Global Remote 2 and Victron Ethernet Remote\Schema's 2011\Schema's OUD 2011\VER 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340768"/>
            <a:ext cx="8136904" cy="42836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System schematics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>
                <a:latin typeface="Arial" pitchFamily="34" charset="0"/>
                <a:cs typeface="Arial" pitchFamily="34" charset="0"/>
              </a:rPr>
              <a:t>There are four main different configurations possible: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VGR with BMV and/or VE.Bus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VGR with BMV and/or VE.Bus and IO Extender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 with BMV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 with VE.Bus</a:t>
            </a:r>
            <a:endParaRPr lang="nl-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VGR with BMV and/or VE.Bus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8095" t="13968" r="57857" b="10984"/>
          <a:stretch>
            <a:fillRect/>
          </a:stretch>
        </p:blipFill>
        <p:spPr bwMode="auto">
          <a:xfrm>
            <a:off x="584200" y="1170354"/>
            <a:ext cx="8051800" cy="55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VGR with BMV and/or VE.Bus and IO Ext.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278" t="12158" r="55873" b="10508"/>
          <a:stretch>
            <a:fillRect/>
          </a:stretch>
        </p:blipFill>
        <p:spPr bwMode="auto">
          <a:xfrm>
            <a:off x="234814" y="1193799"/>
            <a:ext cx="8705986" cy="5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VER with BMV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2410" t="15375" r="20033" b="12766"/>
          <a:stretch>
            <a:fillRect/>
          </a:stretch>
        </p:blipFill>
        <p:spPr bwMode="auto">
          <a:xfrm>
            <a:off x="899592" y="1340768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dirty="0" smtClean="0">
                <a:latin typeface="Arial" charset="0"/>
                <a:cs typeface="Arial" charset="0"/>
              </a:rPr>
              <a:t>VER with VE.Bus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0750" t="15375" r="20586" b="11782"/>
          <a:stretch>
            <a:fillRect/>
          </a:stretch>
        </p:blipFill>
        <p:spPr bwMode="auto">
          <a:xfrm>
            <a:off x="899592" y="1340768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718</Words>
  <Application>Microsoft Office PowerPoint</Application>
  <PresentationFormat>On-screen Show (4:3)</PresentationFormat>
  <Paragraphs>233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Contents</vt:lpstr>
      <vt:lpstr>Overview - Victron Global Remote</vt:lpstr>
      <vt:lpstr>Overview - Victron Ethernet Remote</vt:lpstr>
      <vt:lpstr>System schematics</vt:lpstr>
      <vt:lpstr>VGR with BMV and/or VE.Bus</vt:lpstr>
      <vt:lpstr>VGR with BMV and/or VE.Bus and IO Ext.</vt:lpstr>
      <vt:lpstr>VER with BMV</vt:lpstr>
      <vt:lpstr>VER with VE.Bus</vt:lpstr>
      <vt:lpstr>Text messaging</vt:lpstr>
      <vt:lpstr>Text messaging – IO Extender</vt:lpstr>
      <vt:lpstr>Text messaging – IO Extender</vt:lpstr>
      <vt:lpstr>Text messaging – gsm network status</vt:lpstr>
      <vt:lpstr>Online portal</vt:lpstr>
      <vt:lpstr>Online portal</vt:lpstr>
      <vt:lpstr>Online portal: GPRS</vt:lpstr>
      <vt:lpstr>Online portal: GPRS configuration</vt:lpstr>
      <vt:lpstr>Online portal: GPRS Configuration</vt:lpstr>
      <vt:lpstr>Online portal: GPRS Configuration</vt:lpstr>
      <vt:lpstr>Online portal: log interval</vt:lpstr>
      <vt:lpstr>VGR Configure software</vt:lpstr>
      <vt:lpstr>VGR Configure software</vt:lpstr>
      <vt:lpstr>VGR Configure software</vt:lpstr>
      <vt:lpstr>VGR Configure software</vt:lpstr>
      <vt:lpstr>VGR Configure software</vt:lpstr>
      <vt:lpstr>Remote VEConfigure</vt:lpstr>
      <vt:lpstr>Remote VEConfigure – procedure example</vt:lpstr>
      <vt:lpstr>Remote VEConfigure – procedure example</vt:lpstr>
      <vt:lpstr>Remote VEConfigure – procedure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Matthijs Vader</dc:creator>
  <cp:lastModifiedBy>matthijs vader</cp:lastModifiedBy>
  <cp:revision>287</cp:revision>
  <dcterms:created xsi:type="dcterms:W3CDTF">2011-03-18T19:14:48Z</dcterms:created>
  <dcterms:modified xsi:type="dcterms:W3CDTF">2012-06-20T11:43:50Z</dcterms:modified>
</cp:coreProperties>
</file>